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2" r:id="rId6"/>
    <p:sldId id="263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EEC0C283-4569-4E1D-9CD6-050F574D293F}">
          <p14:sldIdLst>
            <p14:sldId id="259"/>
            <p14:sldId id="262"/>
            <p14:sldId id="263"/>
            <p14:sldId id="271"/>
            <p14:sldId id="272"/>
            <p14:sldId id="273"/>
          </p14:sldIdLst>
        </p14:section>
        <p14:section name="Phần 3" id="{1DF5DA5E-204B-4C5C-952D-D2BF19DE2540}">
          <p14:sldIdLst>
            <p14:sldId id="274"/>
            <p14:sldId id="275"/>
            <p14:sldId id="276"/>
          </p14:sldIdLst>
        </p14:section>
        <p14:section name="Phần 4" id="{F4203FE9-E044-40A3-9F9D-F8A5358AB783}">
          <p14:sldIdLst>
            <p14:sldId id="277"/>
            <p14:sldId id="278"/>
            <p14:sldId id="279"/>
            <p14:sldId id="280"/>
          </p14:sldIdLst>
        </p14:section>
        <p14:section name="Phần 5" id="{79DB4C48-7E00-44ED-BD19-4ED0EF0E5C6E}">
          <p14:sldIdLst>
            <p14:sldId id="281"/>
            <p14:sldId id="282"/>
          </p14:sldIdLst>
        </p14:section>
        <p14:section name="Phần 6" id="{148D0BD7-3B64-4029-955A-4C286D845606}">
          <p14:sldIdLst>
            <p14:sldId id="283"/>
            <p14:sldId id="284"/>
            <p14:sldId id="285"/>
            <p14:sldId id="286"/>
            <p14:sldId id="287"/>
          </p14:sldIdLst>
        </p14:section>
        <p14:section name="Phần 7" id="{429961B9-0A24-49CF-9138-E3EE3C4AED44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7D4066-D83B-4539-95B9-7E50BD4F6A5F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F9D63-7CF3-4F77-929D-3CFDD93F0D4D}" type="parTrans" cxnId="{447032F6-82DE-48F6-83A6-CDCE57CBB967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0D104-AC91-4D55-AF90-E4D938083213}" type="sibTrans" cxnId="{447032F6-82DE-48F6-83A6-CDCE57CBB967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Page setup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Headers and Footers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A7829C7C-2681-4E58-A622-F2734270DCFC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nền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(Document Backgrounds)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A96B39-5672-4CB0-B948-4AB374DC79A7}" type="parTrans" cxnId="{0017BEA2-4C59-4FB3-A117-79D2D7FF2757}">
      <dgm:prSet/>
      <dgm:spPr/>
      <dgm:t>
        <a:bodyPr/>
        <a:lstStyle/>
        <a:p>
          <a:endParaRPr lang="en-US" sz="2600"/>
        </a:p>
      </dgm:t>
    </dgm:pt>
    <dgm:pt modelId="{89AD17B2-BD15-461A-B183-48AB31A403D9}" type="sibTrans" cxnId="{0017BEA2-4C59-4FB3-A117-79D2D7FF2757}">
      <dgm:prSet/>
      <dgm:spPr/>
      <dgm:t>
        <a:bodyPr/>
        <a:lstStyle/>
        <a:p>
          <a:endParaRPr lang="en-US" sz="2600"/>
        </a:p>
      </dgm:t>
    </dgm:pt>
    <dgm:pt modelId="{0CB7C2A0-2EB0-4DE2-BA98-93553915F045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A5970F-591D-4EEA-9C4A-818B3B4CB7C4}" type="parTrans" cxnId="{816E80EF-5D2A-4FEA-A7EB-5BE0F13876E1}">
      <dgm:prSet/>
      <dgm:spPr/>
      <dgm:t>
        <a:bodyPr/>
        <a:lstStyle/>
        <a:p>
          <a:endParaRPr lang="en-US" sz="2600"/>
        </a:p>
      </dgm:t>
    </dgm:pt>
    <dgm:pt modelId="{A833C87B-D0D9-4111-AD62-C2CC2DCF556F}" type="sibTrans" cxnId="{816E80EF-5D2A-4FEA-A7EB-5BE0F13876E1}">
      <dgm:prSet/>
      <dgm:spPr/>
      <dgm:t>
        <a:bodyPr/>
        <a:lstStyle/>
        <a:p>
          <a:endParaRPr lang="en-US" sz="2600"/>
        </a:p>
      </dgm:t>
    </dgm:pt>
    <dgm:pt modelId="{ABD44260-069F-4E25-97B0-0C532F997C38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Spelling and Grammar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đính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D145F-4C16-489D-9727-298F20AB8D9E}" type="parTrans" cxnId="{226305B6-9861-4C4E-A4F0-26E59C1A23B3}">
      <dgm:prSet/>
      <dgm:spPr/>
      <dgm:t>
        <a:bodyPr/>
        <a:lstStyle/>
        <a:p>
          <a:endParaRPr lang="en-US" sz="2600"/>
        </a:p>
      </dgm:t>
    </dgm:pt>
    <dgm:pt modelId="{644BCFA9-1C64-43F1-8E90-F09DC2240B36}" type="sibTrans" cxnId="{226305B6-9861-4C4E-A4F0-26E59C1A23B3}">
      <dgm:prSet/>
      <dgm:spPr/>
      <dgm:t>
        <a:bodyPr/>
        <a:lstStyle/>
        <a:p>
          <a:endParaRPr lang="en-US" sz="2600"/>
        </a:p>
      </dgm:t>
    </dgm:pt>
    <dgm:pt modelId="{0CCF85B6-80F0-4520-ABA1-0636827A14FB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8BD380-8536-41BD-8DA1-1D032CDA8E1D}" type="parTrans" cxnId="{F3B4CA85-D274-4258-A29A-0ADDF86EC7AA}">
      <dgm:prSet/>
      <dgm:spPr/>
      <dgm:t>
        <a:bodyPr/>
        <a:lstStyle/>
        <a:p>
          <a:endParaRPr lang="en-US"/>
        </a:p>
      </dgm:t>
    </dgm:pt>
    <dgm:pt modelId="{4E55B995-A5BB-46A6-A91C-A9A364E74196}" type="sibTrans" cxnId="{F3B4CA85-D274-4258-A29A-0ADDF86EC7AA}">
      <dgm:prSet/>
      <dgm:spPr/>
      <dgm:t>
        <a:bodyPr/>
        <a:lstStyle/>
        <a:p>
          <a:endParaRPr lang="en-US"/>
        </a:p>
      </dgm:t>
    </dgm:pt>
    <dgm:pt modelId="{D1CE68E4-DEBC-4E89-A26D-C2796492A413}">
      <dgm:prSet custT="1"/>
      <dgm:spPr/>
      <dgm:t>
        <a:bodyPr anchor="ctr"/>
        <a:lstStyle/>
        <a:p>
          <a:r>
            <a:rPr lang="vi-VN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 hướng với các tài liệu tham khảo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A4713-711A-4DDC-AC4A-FC86B4F4E478}" type="parTrans" cxnId="{5B6E15FA-A54E-49FE-B488-19B784EA7582}">
      <dgm:prSet/>
      <dgm:spPr/>
      <dgm:t>
        <a:bodyPr/>
        <a:lstStyle/>
        <a:p>
          <a:endParaRPr lang="en-US"/>
        </a:p>
      </dgm:t>
    </dgm:pt>
    <dgm:pt modelId="{C4C61CFD-B4E7-47FB-8386-5DD1C424B017}" type="sibTrans" cxnId="{5B6E15FA-A54E-49FE-B488-19B784EA7582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6" custScaleX="134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6" custScaleX="134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6" custScaleX="134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EB1C5-3182-406C-ABDB-80715D6E9C5C}" type="pres">
      <dgm:prSet presAssocID="{46AC571A-D3EC-42D9-800D-A95FC2BAFFDC}" presName="spacing" presStyleCnt="0"/>
      <dgm:spPr/>
    </dgm:pt>
    <dgm:pt modelId="{623227EE-3D3B-499B-AB84-F37C6432D2BB}" type="pres">
      <dgm:prSet presAssocID="{347D4066-D83B-4539-95B9-7E50BD4F6A5F}" presName="linNode" presStyleCnt="0"/>
      <dgm:spPr/>
    </dgm:pt>
    <dgm:pt modelId="{B4F9914A-D54A-42AB-920D-076CA96B9965}" type="pres">
      <dgm:prSet presAssocID="{347D4066-D83B-4539-95B9-7E50BD4F6A5F}" presName="parentShp" presStyleLbl="node1" presStyleIdx="3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0D693-2AC6-41C4-BF55-FA3D11FD3307}" type="pres">
      <dgm:prSet presAssocID="{347D4066-D83B-4539-95B9-7E50BD4F6A5F}" presName="childShp" presStyleLbl="bgAccFollowNode1" presStyleIdx="3" presStyleCnt="6" custScaleX="134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2ED68-FA55-4229-90B0-C1DA121A8AE6}" type="pres">
      <dgm:prSet presAssocID="{20A0D104-AC91-4D55-AF90-E4D938083213}" presName="spacing" presStyleCnt="0"/>
      <dgm:spPr/>
    </dgm:pt>
    <dgm:pt modelId="{FE598342-2488-4960-BB39-1BF0CBCD4FCC}" type="pres">
      <dgm:prSet presAssocID="{0CB7C2A0-2EB0-4DE2-BA98-93553915F045}" presName="linNode" presStyleCnt="0"/>
      <dgm:spPr/>
    </dgm:pt>
    <dgm:pt modelId="{D7CBE5F7-652E-433F-93AE-E88E4B3E30C9}" type="pres">
      <dgm:prSet presAssocID="{0CB7C2A0-2EB0-4DE2-BA98-93553915F045}" presName="parentShp" presStyleLbl="node1" presStyleIdx="4" presStyleCnt="6" custScaleX="2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1BD7D-BAAF-4337-9798-406CD9B897F3}" type="pres">
      <dgm:prSet presAssocID="{0CB7C2A0-2EB0-4DE2-BA98-93553915F045}" presName="childShp" presStyleLbl="bgAccFollowNode1" presStyleIdx="4" presStyleCnt="6" custScaleX="134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EFF9F-C72C-441B-B18F-3C51F3EEF2D1}" type="pres">
      <dgm:prSet presAssocID="{A833C87B-D0D9-4111-AD62-C2CC2DCF556F}" presName="spacing" presStyleCnt="0"/>
      <dgm:spPr/>
    </dgm:pt>
    <dgm:pt modelId="{F1D64219-5FCE-4389-9BE7-0131A67178FE}" type="pres">
      <dgm:prSet presAssocID="{0CCF85B6-80F0-4520-ABA1-0636827A14FB}" presName="linNode" presStyleCnt="0"/>
      <dgm:spPr/>
    </dgm:pt>
    <dgm:pt modelId="{274F53C5-E725-427B-B0DB-EFAA18E54772}" type="pres">
      <dgm:prSet presAssocID="{0CCF85B6-80F0-4520-ABA1-0636827A14FB}" presName="parentShp" presStyleLbl="node1" presStyleIdx="5" presStyleCnt="6" custScaleX="25316" custLinFactNeighborX="-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761C1-BFC4-47EB-9CC5-ECEE330583B4}" type="pres">
      <dgm:prSet presAssocID="{0CCF85B6-80F0-4520-ABA1-0636827A14FB}" presName="childShp" presStyleLbl="bgAccFollowNode1" presStyleIdx="5" presStyleCnt="6" custScaleX="134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388CB-1386-433F-9ACF-DBAA20F540C8}" type="presOf" srcId="{0CB7C2A0-2EB0-4DE2-BA98-93553915F045}" destId="{D7CBE5F7-652E-433F-93AE-E88E4B3E30C9}" srcOrd="0" destOrd="0" presId="urn:microsoft.com/office/officeart/2005/8/layout/vList6"/>
    <dgm:cxn modelId="{447032F6-82DE-48F6-83A6-CDCE57CBB967}" srcId="{EA30E311-3EC5-4EA4-9119-630F7F098399}" destId="{347D4066-D83B-4539-95B9-7E50BD4F6A5F}" srcOrd="3" destOrd="0" parTransId="{788F9D63-7CF3-4F77-929D-3CFDD93F0D4D}" sibTransId="{20A0D104-AC91-4D55-AF90-E4D938083213}"/>
    <dgm:cxn modelId="{A58CE83A-D487-453A-A8EA-CAD99651F31A}" type="presOf" srcId="{ABD44260-069F-4E25-97B0-0C532F997C38}" destId="{44C1BD7D-BAAF-4337-9798-406CD9B897F3}" srcOrd="0" destOrd="0" presId="urn:microsoft.com/office/officeart/2005/8/layout/vList6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5B6E15FA-A54E-49FE-B488-19B784EA7582}" srcId="{0CCF85B6-80F0-4520-ABA1-0636827A14FB}" destId="{D1CE68E4-DEBC-4E89-A26D-C2796492A413}" srcOrd="0" destOrd="0" parTransId="{0EEA4713-711A-4DDC-AC4A-FC86B4F4E478}" sibTransId="{C4C61CFD-B4E7-47FB-8386-5DD1C424B017}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B87DFF11-91FA-4D36-99FB-3C009B2307D5}" type="presOf" srcId="{347D4066-D83B-4539-95B9-7E50BD4F6A5F}" destId="{B4F9914A-D54A-42AB-920D-076CA96B9965}" srcOrd="0" destOrd="0" presId="urn:microsoft.com/office/officeart/2005/8/layout/vList6"/>
    <dgm:cxn modelId="{0017BEA2-4C59-4FB3-A117-79D2D7FF2757}" srcId="{347D4066-D83B-4539-95B9-7E50BD4F6A5F}" destId="{A7829C7C-2681-4E58-A622-F2734270DCFC}" srcOrd="0" destOrd="0" parTransId="{6CA96B39-5672-4CB0-B948-4AB374DC79A7}" sibTransId="{89AD17B2-BD15-461A-B183-48AB31A403D9}"/>
    <dgm:cxn modelId="{F3B4CA85-D274-4258-A29A-0ADDF86EC7AA}" srcId="{EA30E311-3EC5-4EA4-9119-630F7F098399}" destId="{0CCF85B6-80F0-4520-ABA1-0636827A14FB}" srcOrd="5" destOrd="0" parTransId="{208BD380-8536-41BD-8DA1-1D032CDA8E1D}" sibTransId="{4E55B995-A5BB-46A6-A91C-A9A364E74196}"/>
    <dgm:cxn modelId="{07911B51-B976-459B-9577-EF8905420572}" type="presOf" srcId="{A7829C7C-2681-4E58-A622-F2734270DCFC}" destId="{88F0D693-2AC6-41C4-BF55-FA3D11FD3307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5FD9CD71-7DB0-48DD-8161-4D41E7BF4C09}" type="presOf" srcId="{D1CE68E4-DEBC-4E89-A26D-C2796492A413}" destId="{390761C1-BFC4-47EB-9CC5-ECEE330583B4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226305B6-9861-4C4E-A4F0-26E59C1A23B3}" srcId="{0CB7C2A0-2EB0-4DE2-BA98-93553915F045}" destId="{ABD44260-069F-4E25-97B0-0C532F997C38}" srcOrd="0" destOrd="0" parTransId="{B11D145F-4C16-489D-9727-298F20AB8D9E}" sibTransId="{644BCFA9-1C64-43F1-8E90-F09DC2240B36}"/>
    <dgm:cxn modelId="{9D6CF2E1-EBE1-482E-90B0-20E10C2FEC28}" type="presOf" srcId="{0CCF85B6-80F0-4520-ABA1-0636827A14FB}" destId="{274F53C5-E725-427B-B0DB-EFAA18E54772}" srcOrd="0" destOrd="0" presId="urn:microsoft.com/office/officeart/2005/8/layout/vList6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816E80EF-5D2A-4FEA-A7EB-5BE0F13876E1}" srcId="{EA30E311-3EC5-4EA4-9119-630F7F098399}" destId="{0CB7C2A0-2EB0-4DE2-BA98-93553915F045}" srcOrd="4" destOrd="0" parTransId="{37A5970F-591D-4EEA-9C4A-818B3B4CB7C4}" sibTransId="{A833C87B-D0D9-4111-AD62-C2CC2DCF556F}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E56E75CA-C6F9-4B19-8CE2-5561E79A1096}" type="presParOf" srcId="{C7FCA99D-86B9-4352-9213-2FB0ECF0628B}" destId="{1A8EB1C5-3182-406C-ABDB-80715D6E9C5C}" srcOrd="5" destOrd="0" presId="urn:microsoft.com/office/officeart/2005/8/layout/vList6"/>
    <dgm:cxn modelId="{16AA25E4-247F-43FF-BF08-6823D1536AB1}" type="presParOf" srcId="{C7FCA99D-86B9-4352-9213-2FB0ECF0628B}" destId="{623227EE-3D3B-499B-AB84-F37C6432D2BB}" srcOrd="6" destOrd="0" presId="urn:microsoft.com/office/officeart/2005/8/layout/vList6"/>
    <dgm:cxn modelId="{F7CCB903-0B18-4438-A5C4-40148C939BCE}" type="presParOf" srcId="{623227EE-3D3B-499B-AB84-F37C6432D2BB}" destId="{B4F9914A-D54A-42AB-920D-076CA96B9965}" srcOrd="0" destOrd="0" presId="urn:microsoft.com/office/officeart/2005/8/layout/vList6"/>
    <dgm:cxn modelId="{117DE95A-286B-44D9-93B0-3DFF9C7BA888}" type="presParOf" srcId="{623227EE-3D3B-499B-AB84-F37C6432D2BB}" destId="{88F0D693-2AC6-41C4-BF55-FA3D11FD3307}" srcOrd="1" destOrd="0" presId="urn:microsoft.com/office/officeart/2005/8/layout/vList6"/>
    <dgm:cxn modelId="{9EB75D45-3D4C-4BC9-B646-C7D335004F07}" type="presParOf" srcId="{C7FCA99D-86B9-4352-9213-2FB0ECF0628B}" destId="{B2E2ED68-FA55-4229-90B0-C1DA121A8AE6}" srcOrd="7" destOrd="0" presId="urn:microsoft.com/office/officeart/2005/8/layout/vList6"/>
    <dgm:cxn modelId="{FD1D2EF8-594F-452F-9FC5-11E335B68E35}" type="presParOf" srcId="{C7FCA99D-86B9-4352-9213-2FB0ECF0628B}" destId="{FE598342-2488-4960-BB39-1BF0CBCD4FCC}" srcOrd="8" destOrd="0" presId="urn:microsoft.com/office/officeart/2005/8/layout/vList6"/>
    <dgm:cxn modelId="{C453B7F7-BA76-442B-AB60-67F9285F9499}" type="presParOf" srcId="{FE598342-2488-4960-BB39-1BF0CBCD4FCC}" destId="{D7CBE5F7-652E-433F-93AE-E88E4B3E30C9}" srcOrd="0" destOrd="0" presId="urn:microsoft.com/office/officeart/2005/8/layout/vList6"/>
    <dgm:cxn modelId="{8DCFC799-F24E-4535-805E-52DDF3D8762D}" type="presParOf" srcId="{FE598342-2488-4960-BB39-1BF0CBCD4FCC}" destId="{44C1BD7D-BAAF-4337-9798-406CD9B897F3}" srcOrd="1" destOrd="0" presId="urn:microsoft.com/office/officeart/2005/8/layout/vList6"/>
    <dgm:cxn modelId="{1AF08757-C6B6-442B-9290-5E596A2F6756}" type="presParOf" srcId="{C7FCA99D-86B9-4352-9213-2FB0ECF0628B}" destId="{C36EFF9F-C72C-441B-B18F-3C51F3EEF2D1}" srcOrd="9" destOrd="0" presId="urn:microsoft.com/office/officeart/2005/8/layout/vList6"/>
    <dgm:cxn modelId="{06055DD0-4473-4E7D-AE8C-9AC5359E8379}" type="presParOf" srcId="{C7FCA99D-86B9-4352-9213-2FB0ECF0628B}" destId="{F1D64219-5FCE-4389-9BE7-0131A67178FE}" srcOrd="10" destOrd="0" presId="urn:microsoft.com/office/officeart/2005/8/layout/vList6"/>
    <dgm:cxn modelId="{12E7AB48-6843-4541-A5F6-E1783355C35F}" type="presParOf" srcId="{F1D64219-5FCE-4389-9BE7-0131A67178FE}" destId="{274F53C5-E725-427B-B0DB-EFAA18E54772}" srcOrd="0" destOrd="0" presId="urn:microsoft.com/office/officeart/2005/8/layout/vList6"/>
    <dgm:cxn modelId="{8FBBB6FE-0DB9-4F1D-9EBD-78B2F70D440D}" type="presParOf" srcId="{F1D64219-5FCE-4389-9BE7-0131A67178FE}" destId="{390761C1-BFC4-47EB-9CC5-ECEE330583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406338" y="534"/>
          <a:ext cx="7732076" cy="6736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338" y="84736"/>
        <a:ext cx="7479471" cy="505209"/>
      </dsp:txXfrm>
    </dsp:sp>
    <dsp:sp modelId="{20E09EA1-CDA3-40EE-BCA8-B0E5DC34AC9C}">
      <dsp:nvSpPr>
        <dsp:cNvPr id="0" name=""/>
        <dsp:cNvSpPr/>
      </dsp:nvSpPr>
      <dsp:spPr>
        <a:xfrm>
          <a:off x="436721" y="534"/>
          <a:ext cx="969616" cy="67361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604" y="33417"/>
        <a:ext cx="903850" cy="607847"/>
      </dsp:txXfrm>
    </dsp:sp>
    <dsp:sp modelId="{B2734942-16D9-4968-B8C6-927DB7D64D9C}">
      <dsp:nvSpPr>
        <dsp:cNvPr id="0" name=""/>
        <dsp:cNvSpPr/>
      </dsp:nvSpPr>
      <dsp:spPr>
        <a:xfrm>
          <a:off x="1406338" y="741509"/>
          <a:ext cx="7732076" cy="6736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Thiết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Page setup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338" y="825711"/>
        <a:ext cx="7479471" cy="505209"/>
      </dsp:txXfrm>
    </dsp:sp>
    <dsp:sp modelId="{C4A8337B-973E-4211-A1BC-434C076692C0}">
      <dsp:nvSpPr>
        <dsp:cNvPr id="0" name=""/>
        <dsp:cNvSpPr/>
      </dsp:nvSpPr>
      <dsp:spPr>
        <a:xfrm>
          <a:off x="436721" y="741509"/>
          <a:ext cx="969616" cy="67361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604" y="774392"/>
        <a:ext cx="903850" cy="607847"/>
      </dsp:txXfrm>
    </dsp:sp>
    <dsp:sp modelId="{10C1AA31-A224-4AD6-B808-B71955D10EF6}">
      <dsp:nvSpPr>
        <dsp:cNvPr id="0" name=""/>
        <dsp:cNvSpPr/>
      </dsp:nvSpPr>
      <dsp:spPr>
        <a:xfrm>
          <a:off x="1406338" y="1482484"/>
          <a:ext cx="7732076" cy="6736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Headers and Footers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338" y="1566686"/>
        <a:ext cx="7479471" cy="505209"/>
      </dsp:txXfrm>
    </dsp:sp>
    <dsp:sp modelId="{C4BE91D6-1EE0-4E4D-BB69-9D57C2B1C5BB}">
      <dsp:nvSpPr>
        <dsp:cNvPr id="0" name=""/>
        <dsp:cNvSpPr/>
      </dsp:nvSpPr>
      <dsp:spPr>
        <a:xfrm>
          <a:off x="436721" y="1482484"/>
          <a:ext cx="969616" cy="67361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604" y="1515367"/>
        <a:ext cx="903850" cy="607847"/>
      </dsp:txXfrm>
    </dsp:sp>
    <dsp:sp modelId="{88F0D693-2AC6-41C4-BF55-FA3D11FD3307}">
      <dsp:nvSpPr>
        <dsp:cNvPr id="0" name=""/>
        <dsp:cNvSpPr/>
      </dsp:nvSpPr>
      <dsp:spPr>
        <a:xfrm>
          <a:off x="1406338" y="2223459"/>
          <a:ext cx="7732076" cy="6736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việc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nền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(Document Backgrounds)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338" y="2307661"/>
        <a:ext cx="7479471" cy="505209"/>
      </dsp:txXfrm>
    </dsp:sp>
    <dsp:sp modelId="{B4F9914A-D54A-42AB-920D-076CA96B9965}">
      <dsp:nvSpPr>
        <dsp:cNvPr id="0" name=""/>
        <dsp:cNvSpPr/>
      </dsp:nvSpPr>
      <dsp:spPr>
        <a:xfrm>
          <a:off x="436721" y="2223459"/>
          <a:ext cx="969616" cy="67361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604" y="2256342"/>
        <a:ext cx="903850" cy="607847"/>
      </dsp:txXfrm>
    </dsp:sp>
    <dsp:sp modelId="{44C1BD7D-BAAF-4337-9798-406CD9B897F3}">
      <dsp:nvSpPr>
        <dsp:cNvPr id="0" name=""/>
        <dsp:cNvSpPr/>
      </dsp:nvSpPr>
      <dsp:spPr>
        <a:xfrm>
          <a:off x="1406338" y="2964434"/>
          <a:ext cx="7732076" cy="6736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Spelling and Grammar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hiệu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đính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liệu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338" y="3048636"/>
        <a:ext cx="7479471" cy="505209"/>
      </dsp:txXfrm>
    </dsp:sp>
    <dsp:sp modelId="{D7CBE5F7-652E-433F-93AE-E88E4B3E30C9}">
      <dsp:nvSpPr>
        <dsp:cNvPr id="0" name=""/>
        <dsp:cNvSpPr/>
      </dsp:nvSpPr>
      <dsp:spPr>
        <a:xfrm>
          <a:off x="436721" y="2964434"/>
          <a:ext cx="969616" cy="67361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604" y="2997317"/>
        <a:ext cx="903850" cy="607847"/>
      </dsp:txXfrm>
    </dsp:sp>
    <dsp:sp modelId="{390761C1-BFC4-47EB-9CC5-ECEE330583B4}">
      <dsp:nvSpPr>
        <dsp:cNvPr id="0" name=""/>
        <dsp:cNvSpPr/>
      </dsp:nvSpPr>
      <dsp:spPr>
        <a:xfrm>
          <a:off x="1406338" y="3705408"/>
          <a:ext cx="7732076" cy="6736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vi-VN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Điều hướng với các tài liệu tham khảo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6338" y="3789610"/>
        <a:ext cx="7479471" cy="505209"/>
      </dsp:txXfrm>
    </dsp:sp>
    <dsp:sp modelId="{274F53C5-E725-427B-B0DB-EFAA18E54772}">
      <dsp:nvSpPr>
        <dsp:cNvPr id="0" name=""/>
        <dsp:cNvSpPr/>
      </dsp:nvSpPr>
      <dsp:spPr>
        <a:xfrm>
          <a:off x="423393" y="3705408"/>
          <a:ext cx="969616" cy="67361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276" y="3738291"/>
        <a:ext cx="903850" cy="607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47D27BE9-9C70-4B3E-82A6-B1D3B73797FE}" type="datetime1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4AC69237-D406-493E-8EAF-A281797852E8}" type="datetime1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C791961E-A22F-4D81-98FB-10ED63313A13}" type="datetime1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3ED5676-6171-4653-9DDF-3452938FC034}" type="datetime1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2B708403-6072-4221-8EFF-B818E89F3939}" type="datetime1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2C863-0A56-438B-AFA7-3B134D22D8A8}" type="datetime1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5633FA5-AB4A-4680-BF84-7865B5B799DC}" type="datetime1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54966" y="5312147"/>
            <a:ext cx="7946143" cy="914400"/>
          </a:xfrm>
        </p:spPr>
        <p:txBody>
          <a:bodyPr/>
          <a:lstStyle/>
          <a:p>
            <a:pPr algn="l"/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/>
              <a:t>4: 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dạng</a:t>
            </a:r>
            <a:r>
              <a:rPr lang="en-US" b="1" dirty="0" smtClean="0"/>
              <a:t> </a:t>
            </a:r>
            <a:r>
              <a:rPr lang="en-US" b="1" dirty="0" err="1" smtClean="0"/>
              <a:t>trang</a:t>
            </a:r>
            <a:r>
              <a:rPr lang="en-US" b="1" dirty="0" smtClean="0"/>
              <a:t> in </a:t>
            </a:r>
            <a:endParaRPr lang="en-US" b="1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594" y1="5280" x2="35781" y2="34161"/>
                        <a14:foregroundMark x1="35781" y1="42081" x2="11094" y2="68789"/>
                        <a14:foregroundMark x1="59688" y1="4348" x2="42031" y2="33540"/>
                        <a14:foregroundMark x1="40625" y1="40994" x2="60938" y2="40683"/>
                        <a14:backgroundMark x1="88281" y1="14752" x2="95469" y2="37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4"/>
          <a:stretch/>
        </p:blipFill>
        <p:spPr>
          <a:xfrm>
            <a:off x="5404175" y="109468"/>
            <a:ext cx="4071920" cy="4114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54966" y="400870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WORD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433" y="1247891"/>
            <a:ext cx="6005016" cy="2082163"/>
          </a:xfrm>
        </p:spPr>
        <p:txBody>
          <a:bodyPr anchor="t"/>
          <a:lstStyle/>
          <a:p>
            <a:pPr marL="438164" indent="-514350">
              <a:buFont typeface="+mj-lt"/>
              <a:buAutoNum type="arabicPeriod" startAt="3"/>
            </a:pP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/>
              <a:t>dụng</a:t>
            </a:r>
            <a:r>
              <a:rPr lang="en-US" dirty="0"/>
              <a:t> Headers and Footers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header </a:t>
            </a:r>
            <a:r>
              <a:rPr lang="en-US" dirty="0" err="1"/>
              <a:t>và</a:t>
            </a:r>
            <a:r>
              <a:rPr lang="en-US" dirty="0"/>
              <a:t> Footer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header </a:t>
            </a:r>
            <a:r>
              <a:rPr lang="en-US" dirty="0" err="1"/>
              <a:t>và</a:t>
            </a:r>
            <a:r>
              <a:rPr lang="en-US" dirty="0"/>
              <a:t> Footer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sẵn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cho</a:t>
            </a:r>
            <a:r>
              <a:rPr lang="en-US" dirty="0"/>
              <a:t> Header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>Footer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72" y="3833598"/>
            <a:ext cx="7468428" cy="241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501" y="988568"/>
            <a:ext cx="3503499" cy="2741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55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7420" y="1425312"/>
            <a:ext cx="11614245" cy="2082163"/>
          </a:xfrm>
        </p:spPr>
        <p:txBody>
          <a:bodyPr anchor="t"/>
          <a:lstStyle/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(Header &amp; Footer)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chẵn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ở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Header &amp; Footer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 smtClean="0"/>
              <a:t>nhau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trang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88" y="3840590"/>
            <a:ext cx="3696093" cy="174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111" y="3840587"/>
            <a:ext cx="3767022" cy="174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711" y="3840587"/>
            <a:ext cx="2925689" cy="1741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116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25313"/>
            <a:ext cx="10799929" cy="990342"/>
          </a:xfrm>
        </p:spPr>
        <p:txBody>
          <a:bodyPr anchor="t"/>
          <a:lstStyle/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(Page Numbers)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trang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465" y="2215873"/>
            <a:ext cx="3376759" cy="3975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929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25313"/>
            <a:ext cx="8128001" cy="2723606"/>
          </a:xfrm>
        </p:spPr>
        <p:txBody>
          <a:bodyPr anchor="t"/>
          <a:lstStyle/>
          <a:p>
            <a:pPr marL="500075" lvl="1" indent="-514350">
              <a:buFont typeface="+mj-lt"/>
              <a:buAutoNum type="arabicPeriod" startAt="4"/>
            </a:pP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(Document Backgrounds)</a:t>
            </a:r>
            <a:endParaRPr lang="en-US" sz="2800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trang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/>
              <a:t>In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trang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388" y="1946161"/>
            <a:ext cx="3725839" cy="439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3299632"/>
            <a:ext cx="3536262" cy="231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811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238821"/>
            <a:ext cx="8128001" cy="1944613"/>
          </a:xfrm>
        </p:spPr>
        <p:txBody>
          <a:bodyPr anchor="t"/>
          <a:lstStyle/>
          <a:p>
            <a:pPr marL="442925" lvl="1" indent="-457200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thao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Watermarks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Watermark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smtClean="0"/>
              <a:t>Watermark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Watermark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66" y="3330054"/>
            <a:ext cx="4500267" cy="2879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081" y="1887069"/>
            <a:ext cx="5455185" cy="4373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503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238821"/>
            <a:ext cx="4208061" cy="2282301"/>
          </a:xfrm>
        </p:spPr>
        <p:txBody>
          <a:bodyPr anchor="t"/>
          <a:lstStyle/>
          <a:p>
            <a:pPr marL="442925" lvl="1" indent="-457200"/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Themes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Themes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Theme </a:t>
            </a:r>
            <a:r>
              <a:rPr lang="en-US" dirty="0" smtClean="0"/>
              <a:t>Colors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Theme </a:t>
            </a:r>
            <a:r>
              <a:rPr lang="en-US" dirty="0" smtClean="0"/>
              <a:t>Fonts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Themes </a:t>
            </a:r>
            <a:r>
              <a:rPr lang="en-US" dirty="0" err="1"/>
              <a:t>mới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051" y="1317586"/>
            <a:ext cx="3430474" cy="438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8518" y="2039009"/>
            <a:ext cx="3542961" cy="366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02" y="4118945"/>
            <a:ext cx="3680856" cy="158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295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8" y="1238822"/>
            <a:ext cx="10972801" cy="1558970"/>
          </a:xfrm>
        </p:spPr>
        <p:txBody>
          <a:bodyPr anchor="t"/>
          <a:lstStyle/>
          <a:p>
            <a:pPr marL="442925" lvl="1" indent="-457200"/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Style Sets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Style set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Style set </a:t>
            </a:r>
            <a:r>
              <a:rPr lang="en-US" dirty="0" err="1" smtClean="0"/>
              <a:t>mới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715" y="2797792"/>
            <a:ext cx="9752565" cy="304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477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8" y="1238821"/>
            <a:ext cx="6719250" cy="3041284"/>
          </a:xfrm>
        </p:spPr>
        <p:txBody>
          <a:bodyPr anchor="t"/>
          <a:lstStyle/>
          <a:p>
            <a:pPr marL="500075" lvl="1" indent="-514350">
              <a:buFont typeface="+mj-lt"/>
              <a:buAutoNum type="arabicPeriod" startAt="5"/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 smtClean="0"/>
              <a:t>chức</a:t>
            </a:r>
            <a:r>
              <a:rPr lang="en-US" sz="2800" dirty="0" smtClean="0"/>
              <a:t> </a:t>
            </a:r>
            <a:r>
              <a:rPr lang="en-US" sz="2800" dirty="0" err="1"/>
              <a:t>năng</a:t>
            </a:r>
            <a:r>
              <a:rPr lang="en-US" sz="2800" dirty="0"/>
              <a:t> Spelling and Grammar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đính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 smtClean="0"/>
              <a:t>liệu</a:t>
            </a:r>
            <a:endParaRPr lang="en-US" sz="2800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ngôn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(spelling and grammar checker</a:t>
            </a:r>
            <a:r>
              <a:rPr lang="en-US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465" y="3493992"/>
            <a:ext cx="2915516" cy="279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847" y="1455866"/>
            <a:ext cx="3343701" cy="490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47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8" y="1238821"/>
            <a:ext cx="6555477" cy="1763686"/>
          </a:xfrm>
        </p:spPr>
        <p:txBody>
          <a:bodyPr anchor="t"/>
          <a:lstStyle/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lỗi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Spelling &amp; </a:t>
            </a:r>
            <a:r>
              <a:rPr lang="en-US" dirty="0" smtClean="0"/>
              <a:t>Grammar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smtClean="0"/>
              <a:t>Thesaurus</a:t>
            </a:r>
          </a:p>
          <a:p>
            <a:pPr marL="519112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235" y="473971"/>
            <a:ext cx="2834658" cy="70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075" y="1323786"/>
            <a:ext cx="4258101" cy="64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0" y="3666507"/>
            <a:ext cx="4544757" cy="1860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376" y="2050758"/>
            <a:ext cx="2538517" cy="448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31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8" y="1238820"/>
            <a:ext cx="6842080" cy="4807137"/>
          </a:xfrm>
        </p:spPr>
        <p:txBody>
          <a:bodyPr anchor="ctr"/>
          <a:lstStyle/>
          <a:p>
            <a:pPr marL="500075" lvl="1" indent="-514350">
              <a:buFont typeface="+mj-lt"/>
              <a:buAutoNum type="arabicPeriod" startAt="6"/>
            </a:pPr>
            <a:r>
              <a:rPr lang="vi-VN" sz="2800" dirty="0"/>
              <a:t>Điều hướng với các tài liệu tham </a:t>
            </a:r>
            <a:r>
              <a:rPr lang="vi-VN" sz="2800" dirty="0" smtClean="0"/>
              <a:t>khảo</a:t>
            </a:r>
            <a:endParaRPr lang="en-US" sz="2800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vi-VN" dirty="0"/>
              <a:t>Sử dụng khung điều hướng (Navigation Pane</a:t>
            </a:r>
            <a:r>
              <a:rPr lang="vi-VN" dirty="0" smtClean="0"/>
              <a:t>)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vi-VN" dirty="0"/>
              <a:t>Điều hướng dựa trên </a:t>
            </a:r>
            <a:r>
              <a:rPr lang="vi-VN" dirty="0" smtClean="0"/>
              <a:t>Heading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vi-VN" dirty="0"/>
              <a:t>Điều hướng theo </a:t>
            </a:r>
            <a:r>
              <a:rPr lang="vi-VN" dirty="0" smtClean="0"/>
              <a:t>trang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vi-VN" dirty="0"/>
              <a:t>Điều hướng dựa trên kết quả tìm kiếm</a:t>
            </a:r>
            <a:endParaRPr lang="en-US" dirty="0" smtClean="0"/>
          </a:p>
          <a:p>
            <a:pPr marL="519112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678" y="1238820"/>
            <a:ext cx="4215605" cy="447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474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19170556"/>
              </p:ext>
            </p:extLst>
          </p:nvPr>
        </p:nvGraphicFramePr>
        <p:xfrm>
          <a:off x="1397663" y="1419367"/>
          <a:ext cx="9575137" cy="4379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8C958A-1652-47C6-963C-2D59C1A7220A}" type="datetime1">
              <a:rPr lang="en-US" smtClean="0"/>
              <a:t>8/30/2017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8" y="1238820"/>
            <a:ext cx="5223143" cy="4660834"/>
          </a:xfrm>
        </p:spPr>
        <p:txBody>
          <a:bodyPr anchor="ctr"/>
          <a:lstStyle/>
          <a:p>
            <a:pPr marL="442925" lvl="1" indent="-457200"/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chức</a:t>
            </a:r>
            <a:r>
              <a:rPr lang="en-US" sz="2800" dirty="0" smtClean="0"/>
              <a:t> </a:t>
            </a:r>
            <a:r>
              <a:rPr lang="en-US" sz="2800" dirty="0" err="1" smtClean="0"/>
              <a:t>cấu</a:t>
            </a:r>
            <a:r>
              <a:rPr lang="en-US" sz="2800" dirty="0" smtClean="0"/>
              <a:t> </a:t>
            </a:r>
            <a:r>
              <a:rPr lang="en-US" sz="2800" dirty="0" err="1" smtClean="0"/>
              <a:t>trúc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tài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endParaRPr lang="en-US" sz="2800" dirty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smtClean="0"/>
              <a:t>dung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smtClean="0"/>
              <a:t>Heading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pl-PL" dirty="0"/>
              <a:t>Sử dụng lệnh Go </a:t>
            </a:r>
            <a:r>
              <a:rPr lang="pl-PL" dirty="0" smtClean="0"/>
              <a:t>To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698" y="1092200"/>
            <a:ext cx="3979349" cy="2228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741" y="3467602"/>
            <a:ext cx="6137265" cy="252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82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8" y="1238820"/>
            <a:ext cx="7565411" cy="2364189"/>
          </a:xfrm>
        </p:spPr>
        <p:txBody>
          <a:bodyPr anchor="t"/>
          <a:lstStyle/>
          <a:p>
            <a:pPr marL="442925" lvl="1" indent="-457200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thao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hyperlinks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tin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smtClean="0"/>
              <a:t>Web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smtClean="0"/>
              <a:t>email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 smtClean="0"/>
              <a:t>liệu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69" y="3603009"/>
            <a:ext cx="5211831" cy="2732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571" y="3603009"/>
            <a:ext cx="5171778" cy="271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74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8" y="1238820"/>
            <a:ext cx="5286235" cy="4848081"/>
          </a:xfrm>
        </p:spPr>
        <p:txBody>
          <a:bodyPr anchor="ctr"/>
          <a:lstStyle/>
          <a:p>
            <a:pPr marL="442925" lvl="1" indent="-457200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thao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Bookmarks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vi-VN" dirty="0"/>
              <a:t>Các bước tạo </a:t>
            </a:r>
            <a:r>
              <a:rPr lang="en-US" dirty="0" smtClean="0"/>
              <a:t>B</a:t>
            </a:r>
            <a:r>
              <a:rPr lang="vi-VN" dirty="0" smtClean="0"/>
              <a:t>ookmark</a:t>
            </a:r>
            <a:endParaRPr lang="en-US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smtClean="0"/>
              <a:t>Bookmark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599" y="1437857"/>
            <a:ext cx="5063749" cy="464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313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7461" y="1238821"/>
            <a:ext cx="5572837" cy="4725252"/>
          </a:xfrm>
        </p:spPr>
        <p:txBody>
          <a:bodyPr anchor="ctr"/>
          <a:lstStyle/>
          <a:p>
            <a:pPr marL="442925" lvl="1" indent="-457200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thao</a:t>
            </a:r>
            <a:r>
              <a:rPr lang="en-US" sz="2800" dirty="0" smtClean="0"/>
              <a:t> </a:t>
            </a:r>
            <a:r>
              <a:rPr lang="en-US" sz="2800" dirty="0" err="1" smtClean="0"/>
              <a:t>tác</a:t>
            </a:r>
            <a:r>
              <a:rPr lang="en-US" sz="2800" dirty="0" smtClean="0"/>
              <a:t> </a:t>
            </a:r>
            <a:r>
              <a:rPr lang="en-US" sz="2800" dirty="0" err="1" smtClean="0"/>
              <a:t>chuẩn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in </a:t>
            </a:r>
            <a:r>
              <a:rPr lang="en-US" sz="2800" dirty="0" err="1" smtClean="0"/>
              <a:t>tài</a:t>
            </a:r>
            <a:r>
              <a:rPr lang="en-US" sz="2800" dirty="0" smtClean="0"/>
              <a:t> </a:t>
            </a:r>
            <a:r>
              <a:rPr lang="en-US" sz="2800" dirty="0" err="1" smtClean="0"/>
              <a:t>liệu</a:t>
            </a:r>
            <a:endParaRPr lang="en-US" sz="2800" dirty="0" smtClean="0"/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in Print </a:t>
            </a:r>
            <a:r>
              <a:rPr lang="en-US" dirty="0" smtClean="0"/>
              <a:t>Preview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  <a:p>
            <a:pPr marL="914400" lvl="2" indent="-395288">
              <a:buFont typeface="Wingdings" panose="05000000000000000000" pitchFamily="2" charset="2"/>
              <a:buChar char="Ø"/>
            </a:pPr>
            <a:r>
              <a:rPr lang="en-US" dirty="0" smtClean="0"/>
              <a:t>In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480" y="1511643"/>
            <a:ext cx="6018895" cy="4452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91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57300"/>
            <a:ext cx="1097280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dirty="0"/>
              <a:t>Các kỹ thuật điều hướng trong tài liệu, cách sử dụng khung điều hướng.</a:t>
            </a:r>
          </a:p>
          <a:p>
            <a:pPr lvl="1"/>
            <a:r>
              <a:rPr lang="vi-VN" dirty="0" smtClean="0"/>
              <a:t>Định </a:t>
            </a:r>
            <a:r>
              <a:rPr lang="vi-VN" dirty="0"/>
              <a:t>dạng tài liệu (format document), thay đổi Themes, sử dụng Style set, chèn Header Footer, Watermark.</a:t>
            </a:r>
          </a:p>
          <a:p>
            <a:pPr lvl="1"/>
            <a:r>
              <a:rPr lang="en-US" smtClean="0"/>
              <a:t>T</a:t>
            </a:r>
            <a:r>
              <a:rPr lang="vi-VN" smtClean="0"/>
              <a:t>rình </a:t>
            </a:r>
            <a:r>
              <a:rPr lang="vi-VN" dirty="0"/>
              <a:t>bày và thiết lập tùy chọn trang in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MOS Word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4: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định</a:t>
            </a:r>
            <a:r>
              <a:rPr lang="en-US" dirty="0" smtClean="0"/>
              <a:t> </a:t>
            </a:r>
            <a:r>
              <a:rPr lang="en-US" dirty="0" err="1" smtClean="0"/>
              <a:t>dạng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 in.</a:t>
            </a:r>
          </a:p>
          <a:p>
            <a:pPr lvl="1"/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 smtClean="0"/>
              <a:t>trang</a:t>
            </a:r>
            <a:r>
              <a:rPr lang="en-US" dirty="0"/>
              <a:t>,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.</a:t>
            </a:r>
            <a:r>
              <a:rPr lang="vi-VN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Style set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quán</a:t>
            </a:r>
            <a:r>
              <a:rPr lang="en-US" dirty="0"/>
              <a:t>,.</a:t>
            </a:r>
            <a:endParaRPr lang="en-US" dirty="0" smtClean="0"/>
          </a:p>
          <a:p>
            <a:pPr lvl="1"/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  <a:r>
              <a:rPr lang="en-US" dirty="0" smtClean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491" y="1257300"/>
            <a:ext cx="675564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– Page </a:t>
            </a:r>
            <a:r>
              <a:rPr lang="en-US" dirty="0" smtClean="0"/>
              <a:t>setup</a:t>
            </a:r>
          </a:p>
          <a:p>
            <a:pPr lvl="1"/>
            <a:r>
              <a:rPr lang="en-US" dirty="0"/>
              <a:t>Thao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  <a:p>
            <a:pPr marL="1433513" lvl="1" indent="-409575">
              <a:buFont typeface="Wingdings" panose="05000000000000000000" pitchFamily="2" charset="2"/>
              <a:buChar char="Ø"/>
            </a:pPr>
            <a:r>
              <a:rPr lang="vi-VN" sz="2400" dirty="0"/>
              <a:t>Thay đổi kích thước </a:t>
            </a:r>
            <a:r>
              <a:rPr lang="vi-VN" sz="2400" dirty="0" smtClean="0"/>
              <a:t>giấy</a:t>
            </a:r>
            <a:r>
              <a:rPr lang="en-US" sz="2400" dirty="0" smtClean="0"/>
              <a:t>.</a:t>
            </a:r>
          </a:p>
          <a:p>
            <a:pPr marL="1433513" lvl="1" indent="-409575">
              <a:buFont typeface="Wingdings" panose="05000000000000000000" pitchFamily="2" charset="2"/>
              <a:buChar char="Ø"/>
            </a:pPr>
            <a:r>
              <a:rPr lang="vi-VN" sz="2400" dirty="0"/>
              <a:t>Thay đổi hướng </a:t>
            </a:r>
            <a:r>
              <a:rPr lang="vi-VN" sz="2400" dirty="0" smtClean="0"/>
              <a:t>trang</a:t>
            </a:r>
            <a:r>
              <a:rPr lang="en-US" sz="2400" dirty="0" smtClean="0"/>
              <a:t>.</a:t>
            </a:r>
          </a:p>
          <a:p>
            <a:pPr marL="1433513" lvl="1" indent="-409575">
              <a:buFont typeface="Wingdings" panose="05000000000000000000" pitchFamily="2" charset="2"/>
              <a:buChar char="Ø"/>
            </a:pPr>
            <a:r>
              <a:rPr lang="vi-VN" sz="2400" dirty="0"/>
              <a:t>Đổi hướng trang từ vị trí con trỏ đến cuối tài </a:t>
            </a:r>
            <a:r>
              <a:rPr lang="vi-VN" sz="2400" dirty="0" smtClean="0"/>
              <a:t>liệu</a:t>
            </a:r>
            <a:r>
              <a:rPr lang="en-US" sz="2400" dirty="0" smtClean="0"/>
              <a:t>.</a:t>
            </a:r>
          </a:p>
          <a:p>
            <a:pPr marL="1433513" lvl="1" indent="-409575">
              <a:buFont typeface="Wingdings" panose="05000000000000000000" pitchFamily="2" charset="2"/>
              <a:buChar char="Ø"/>
            </a:pPr>
            <a:r>
              <a:rPr lang="vi-VN" sz="2400" dirty="0"/>
              <a:t>Đổi hướng một trang bất kỳ trong tài </a:t>
            </a:r>
            <a:r>
              <a:rPr lang="vi-VN" sz="2400" dirty="0" smtClean="0"/>
              <a:t>liệu</a:t>
            </a:r>
            <a:r>
              <a:rPr lang="en-US" sz="2400" dirty="0" smtClean="0"/>
              <a:t>.</a:t>
            </a:r>
          </a:p>
          <a:p>
            <a:pPr marL="1433513" lvl="1" indent="-409575">
              <a:buFont typeface="Wingdings" panose="05000000000000000000" pitchFamily="2" charset="2"/>
              <a:buChar char="Ø"/>
            </a:pPr>
            <a:r>
              <a:rPr lang="vi-VN" sz="2400" dirty="0"/>
              <a:t>Đổi hướng một phần của tài </a:t>
            </a:r>
            <a:r>
              <a:rPr lang="vi-VN" sz="2400" dirty="0" smtClean="0"/>
              <a:t>liệu</a:t>
            </a:r>
            <a:r>
              <a:rPr lang="en-US" sz="2400" dirty="0" smtClean="0"/>
              <a:t>.</a:t>
            </a:r>
          </a:p>
          <a:p>
            <a:pPr marL="1433513" lvl="1" indent="-409575">
              <a:buFont typeface="Wingdings" panose="05000000000000000000" pitchFamily="2" charset="2"/>
              <a:buChar char="Ø"/>
            </a:pP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lề</a:t>
            </a:r>
            <a:r>
              <a:rPr lang="en-US" sz="2400" dirty="0"/>
              <a:t> </a:t>
            </a:r>
            <a:r>
              <a:rPr lang="en-US" sz="2400" dirty="0" err="1" smtClean="0"/>
              <a:t>trang</a:t>
            </a:r>
            <a:r>
              <a:rPr lang="en-US" sz="2400" dirty="0" smtClean="0"/>
              <a:t>.</a:t>
            </a:r>
          </a:p>
          <a:p>
            <a:pPr marL="1433513" lvl="1" indent="-409575">
              <a:buFont typeface="Wingdings" panose="05000000000000000000" pitchFamily="2" charset="2"/>
              <a:buChar char="Ø"/>
            </a:pP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lệnh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smtClean="0"/>
              <a:t>Ribbon.</a:t>
            </a:r>
          </a:p>
          <a:p>
            <a:pPr marL="1433513" lvl="1" indent="-409575">
              <a:buFont typeface="Wingdings" panose="05000000000000000000" pitchFamily="2" charset="2"/>
              <a:buChar char="Ø"/>
            </a:pP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r>
              <a:rPr lang="en-US" sz="2400" dirty="0"/>
              <a:t> Page </a:t>
            </a:r>
            <a:r>
              <a:rPr lang="en-US" sz="2400" dirty="0" smtClean="0"/>
              <a:t>Setup.</a:t>
            </a:r>
          </a:p>
          <a:p>
            <a:pPr marL="914400" lvl="1" indent="-39370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914400" lvl="1" indent="-393700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131" y="295923"/>
            <a:ext cx="3707706" cy="507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057" y="5453392"/>
            <a:ext cx="3133214" cy="120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37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95400"/>
            <a:ext cx="6569122" cy="2102893"/>
          </a:xfrm>
        </p:spPr>
        <p:txBody>
          <a:bodyPr anchor="t"/>
          <a:lstStyle/>
          <a:p>
            <a:pPr lvl="1"/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bản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trang</a:t>
            </a:r>
            <a:endParaRPr lang="en-US" dirty="0"/>
          </a:p>
          <a:p>
            <a:pPr marL="1377950" lvl="2" indent="-409575">
              <a:buFont typeface="Wingdings" panose="05000000000000000000" pitchFamily="2" charset="2"/>
              <a:buChar char="Ø"/>
            </a:pP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 smtClean="0"/>
          </a:p>
          <a:p>
            <a:pPr marL="1377950" lvl="2" indent="-409575">
              <a:buFont typeface="Wingdings" panose="05000000000000000000" pitchFamily="2" charset="2"/>
              <a:buChar char="Ø"/>
            </a:pP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phần</a:t>
            </a:r>
            <a:endParaRPr lang="en-US" dirty="0" smtClean="0"/>
          </a:p>
          <a:p>
            <a:pPr marL="1377950" lvl="2" indent="-409575">
              <a:buFont typeface="Wingdings" panose="05000000000000000000" pitchFamily="2" charset="2"/>
              <a:buChar char="Ø"/>
            </a:pPr>
            <a:r>
              <a:rPr lang="en-US" dirty="0" err="1" smtClean="0"/>
              <a:t>Xóa</a:t>
            </a:r>
            <a:r>
              <a:rPr lang="en-US" dirty="0" smtClean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smtClean="0"/>
              <a:t>bản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4014685"/>
            <a:ext cx="4335845" cy="198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287" y="1250674"/>
            <a:ext cx="3538990" cy="474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253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433" y="1247891"/>
            <a:ext cx="6632812" cy="2369450"/>
          </a:xfrm>
        </p:spPr>
        <p:txBody>
          <a:bodyPr anchor="t"/>
          <a:lstStyle/>
          <a:p>
            <a:pPr marL="914400" lvl="1" indent="-457200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thao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 smtClean="0"/>
              <a:t>trang</a:t>
            </a:r>
            <a:endParaRPr lang="en-US" dirty="0" smtClean="0"/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trang</a:t>
            </a:r>
            <a:endParaRPr lang="en-US" dirty="0" smtClean="0"/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dài</a:t>
            </a:r>
            <a:endParaRPr lang="en-US" dirty="0" smtClean="0"/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chặn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mong</a:t>
            </a:r>
            <a:r>
              <a:rPr lang="en-US" dirty="0"/>
              <a:t> </a:t>
            </a:r>
            <a:r>
              <a:rPr lang="en-US" dirty="0" err="1" smtClean="0"/>
              <a:t>muốn</a:t>
            </a:r>
            <a:endParaRPr lang="en-US" dirty="0" smtClean="0"/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trang</a:t>
            </a:r>
            <a:endParaRPr lang="en-US" dirty="0" smtClean="0"/>
          </a:p>
          <a:p>
            <a:pPr marL="990587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31" y="3764040"/>
            <a:ext cx="4228415" cy="160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631" y="5537357"/>
            <a:ext cx="4228415" cy="645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224" y="221744"/>
            <a:ext cx="3693924" cy="144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224" y="1665535"/>
            <a:ext cx="3693923" cy="4846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736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433" y="1247891"/>
            <a:ext cx="6632812" cy="2369450"/>
          </a:xfrm>
        </p:spPr>
        <p:txBody>
          <a:bodyPr anchor="t"/>
          <a:lstStyle/>
          <a:p>
            <a:pPr marL="914400" lvl="1" indent="-457200"/>
            <a:r>
              <a:rPr lang="en-US" dirty="0"/>
              <a:t> </a:t>
            </a:r>
            <a:r>
              <a:rPr lang="en-US" dirty="0" err="1" smtClean="0"/>
              <a:t>Ngắt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– Section break</a:t>
            </a:r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endParaRPr lang="en-US" dirty="0" smtClean="0"/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en-US" dirty="0" err="1"/>
              <a:t>Xóa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 smtClean="0"/>
              <a:t>phần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74" y="815017"/>
            <a:ext cx="3410426" cy="553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167" y="3831210"/>
            <a:ext cx="4484405" cy="631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8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433" y="1247891"/>
            <a:ext cx="5759356" cy="2369450"/>
          </a:xfrm>
        </p:spPr>
        <p:txBody>
          <a:bodyPr anchor="t"/>
          <a:lstStyle/>
          <a:p>
            <a:pPr marL="914400" lvl="1" indent="-457200"/>
            <a:r>
              <a:rPr lang="en-US" dirty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cột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bản </a:t>
            </a:r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cột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endParaRPr lang="en-US" dirty="0" smtClean="0"/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vi-VN" dirty="0"/>
              <a:t>Định dạng cột cho khối văn bản được </a:t>
            </a:r>
            <a:r>
              <a:rPr lang="vi-VN" dirty="0" smtClean="0"/>
              <a:t>chọn</a:t>
            </a:r>
            <a:endParaRPr lang="en-US" dirty="0" smtClean="0"/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 smtClean="0"/>
              <a:t>cột</a:t>
            </a:r>
            <a:endParaRPr lang="en-US" dirty="0" smtClean="0"/>
          </a:p>
          <a:p>
            <a:pPr marL="1396987" lvl="2" indent="-40640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335" y="1523134"/>
            <a:ext cx="4894870" cy="440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235" y="3631673"/>
            <a:ext cx="4124955" cy="2293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32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4: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9432" y="1247891"/>
            <a:ext cx="8328167" cy="2000276"/>
          </a:xfrm>
        </p:spPr>
        <p:txBody>
          <a:bodyPr anchor="t"/>
          <a:lstStyle/>
          <a:p>
            <a:pPr marL="914400" lvl="1" indent="-457200"/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gạch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– Hyphenation </a:t>
            </a:r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en-US" dirty="0" err="1"/>
              <a:t>Chèn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– </a:t>
            </a:r>
            <a:r>
              <a:rPr lang="en-US" dirty="0" smtClean="0"/>
              <a:t>Hyphenation </a:t>
            </a:r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nối</a:t>
            </a:r>
            <a:endParaRPr lang="en-US" dirty="0" smtClean="0"/>
          </a:p>
          <a:p>
            <a:pPr marL="1396987" lvl="2" indent="-406400">
              <a:buFont typeface="Wingdings" panose="05000000000000000000" pitchFamily="2" charset="2"/>
              <a:buChar char="Ø"/>
            </a:pP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 smtClean="0"/>
          </a:p>
          <a:p>
            <a:pPr marL="1396987" lvl="2" indent="-40640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425CD8-2C72-4DF9-AB80-DA3E7CACDDF5}" type="datetime1">
              <a:rPr lang="en-US" smtClean="0"/>
              <a:t>8/30/2017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Word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17" y="3248167"/>
            <a:ext cx="4533966" cy="290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94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579</TotalTime>
  <Words>1015</Words>
  <Application>Microsoft Office PowerPoint</Application>
  <PresentationFormat>Widescreen</PresentationFormat>
  <Paragraphs>197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Segoe Light</vt:lpstr>
      <vt:lpstr>Times New Roman</vt:lpstr>
      <vt:lpstr>Wingdings</vt:lpstr>
      <vt:lpstr>IIG New Theme</vt:lpstr>
      <vt:lpstr>MICROSOFT WORD 2013</vt:lpstr>
      <vt:lpstr>NỘI DUNG BÀI GIẢNG</vt:lpstr>
      <vt:lpstr>Bài 4: Định dạng trang in</vt:lpstr>
      <vt:lpstr>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  <vt:lpstr> Bài 4: Định dạng trang 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45</cp:revision>
  <dcterms:created xsi:type="dcterms:W3CDTF">2017-08-25T02:08:09Z</dcterms:created>
  <dcterms:modified xsi:type="dcterms:W3CDTF">2017-08-30T02:02:44Z</dcterms:modified>
</cp:coreProperties>
</file>